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bin" ContentType="application/vnd.openxmlformats-officedocument.oleObject"/>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18"/>
  </p:notesMasterIdLst>
  <p:sldIdLst>
    <p:sldId id="256" r:id="rId2"/>
    <p:sldId id="257" r:id="rId3"/>
    <p:sldId id="286" r:id="rId4"/>
    <p:sldId id="287" r:id="rId5"/>
    <p:sldId id="270" r:id="rId6"/>
    <p:sldId id="261" r:id="rId7"/>
    <p:sldId id="271" r:id="rId8"/>
    <p:sldId id="278" r:id="rId9"/>
    <p:sldId id="273" r:id="rId10"/>
    <p:sldId id="272" r:id="rId11"/>
    <p:sldId id="274" r:id="rId12"/>
    <p:sldId id="277" r:id="rId13"/>
    <p:sldId id="289" r:id="rId14"/>
    <p:sldId id="290" r:id="rId15"/>
    <p:sldId id="291" r:id="rId16"/>
    <p:sldId id="292" r:id="rId1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70" d="100"/>
          <a:sy n="70" d="100"/>
        </p:scale>
        <p:origin x="-1164" y="-18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9D459E2-B2F7-4D89-A27C-08DBA8111B51}" type="datetimeFigureOut">
              <a:rPr lang="ru-RU" smtClean="0"/>
              <a:pPr/>
              <a:t>21.04.2020</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8968F1F-6D60-4BBD-977E-DA8840BEEE44}"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78968F1F-6D60-4BBD-977E-DA8840BEEE44}" type="slidenum">
              <a:rPr lang="ru-RU" smtClean="0"/>
              <a:pPr/>
              <a:t>10</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78968F1F-6D60-4BBD-977E-DA8840BEEE44}" type="slidenum">
              <a:rPr lang="ru-RU" smtClean="0"/>
              <a:pPr/>
              <a:t>16</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Прямоугольник с двумя скругленными противолежащими углами 6"/>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Заголовок 7"/>
          <p:cNvSpPr>
            <a:spLocks noGrp="1"/>
          </p:cNvSpPr>
          <p:nvPr>
            <p:ph type="ctrTitle"/>
          </p:nvPr>
        </p:nvSpPr>
        <p:spPr>
          <a:xfrm>
            <a:off x="464234" y="381001"/>
            <a:ext cx="8229600" cy="2209800"/>
          </a:xfrm>
        </p:spPr>
        <p:txBody>
          <a:bodyPr lIns="45720" rIns="228600" anchor="b">
            <a:normAutofit/>
          </a:bodyPr>
          <a:lstStyle>
            <a:lvl1pPr marL="0" algn="r">
              <a:defRPr sz="4800"/>
            </a:lvl1pPr>
            <a:extLst/>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10" name="Дата 9"/>
          <p:cNvSpPr>
            <a:spLocks noGrp="1"/>
          </p:cNvSpPr>
          <p:nvPr>
            <p:ph type="dt" sz="half" idx="10"/>
          </p:nvPr>
        </p:nvSpPr>
        <p:spPr>
          <a:xfrm>
            <a:off x="5562600" y="6509004"/>
            <a:ext cx="3002280" cy="274320"/>
          </a:xfrm>
        </p:spPr>
        <p:txBody>
          <a:bodyPr vert="horz" rtlCol="0"/>
          <a:lstStyle>
            <a:extLst/>
          </a:lstStyle>
          <a:p>
            <a:fld id="{5B106E36-FD25-4E2D-B0AA-010F637433A0}" type="datetimeFigureOut">
              <a:rPr lang="ru-RU" smtClean="0"/>
              <a:pPr/>
              <a:t>21.04.2020</a:t>
            </a:fld>
            <a:endParaRPr lang="ru-RU"/>
          </a:p>
        </p:txBody>
      </p:sp>
      <p:sp>
        <p:nvSpPr>
          <p:cNvPr id="11" name="Номер слайда 10"/>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725C68B6-61C2-468F-89AB-4B9F7531AA68}" type="slidenum">
              <a:rPr lang="ru-RU" smtClean="0"/>
              <a:pPr/>
              <a:t>‹#›</a:t>
            </a:fld>
            <a:endParaRPr lang="ru-RU"/>
          </a:p>
        </p:txBody>
      </p:sp>
      <p:sp>
        <p:nvSpPr>
          <p:cNvPr id="12" name="Нижний колонтитул 11"/>
          <p:cNvSpPr>
            <a:spLocks noGrp="1"/>
          </p:cNvSpPr>
          <p:nvPr>
            <p:ph type="ftr" sz="quarter" idx="12"/>
          </p:nvPr>
        </p:nvSpPr>
        <p:spPr>
          <a:xfrm>
            <a:off x="1600200" y="6509004"/>
            <a:ext cx="3907464" cy="274320"/>
          </a:xfrm>
        </p:spPr>
        <p:txBody>
          <a:bodyPr vert="horz" rtlCol="0"/>
          <a:lstStyle>
            <a:extLst/>
          </a:lstStyle>
          <a:p>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21.04.2020</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lvl1pPr algn="l">
              <a:defRPr/>
            </a:lvl1pPr>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21.04.2020</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7" name="Прямоугольник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21.04.2020</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7" name="Прямоугольник 6"/>
          <p:cNvSpPr/>
          <p:nvPr/>
        </p:nvSpPr>
        <p:spPr>
          <a:xfrm>
            <a:off x="1000128" y="3267456"/>
            <a:ext cx="74066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722313" y="3287713"/>
            <a:ext cx="7772400" cy="1509712"/>
          </a:xfrm>
        </p:spPr>
        <p:txBody>
          <a:bodyPr rIns="128016" anchor="t"/>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8" name="Дата 7"/>
          <p:cNvSpPr>
            <a:spLocks noGrp="1"/>
          </p:cNvSpPr>
          <p:nvPr>
            <p:ph type="dt" sz="half" idx="10"/>
          </p:nvPr>
        </p:nvSpPr>
        <p:spPr>
          <a:xfrm>
            <a:off x="5562600" y="6513670"/>
            <a:ext cx="3002280" cy="274320"/>
          </a:xfrm>
        </p:spPr>
        <p:txBody>
          <a:bodyPr vert="horz" rtlCol="0"/>
          <a:lstStyle>
            <a:extLst/>
          </a:lstStyle>
          <a:p>
            <a:fld id="{5B106E36-FD25-4E2D-B0AA-010F637433A0}" type="datetimeFigureOut">
              <a:rPr lang="ru-RU" smtClean="0"/>
              <a:pPr/>
              <a:t>21.04.2020</a:t>
            </a:fld>
            <a:endParaRPr lang="ru-RU"/>
          </a:p>
        </p:txBody>
      </p:sp>
      <p:sp>
        <p:nvSpPr>
          <p:cNvPr id="9" name="Номер слайда 8"/>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725C68B6-61C2-468F-89AB-4B9F7531AA68}" type="slidenum">
              <a:rPr lang="ru-RU" smtClean="0"/>
              <a:pPr/>
              <a:t>‹#›</a:t>
            </a:fld>
            <a:endParaRPr lang="ru-RU"/>
          </a:p>
        </p:txBody>
      </p:sp>
      <p:sp>
        <p:nvSpPr>
          <p:cNvPr id="10" name="Нижний колонтитул 9"/>
          <p:cNvSpPr>
            <a:spLocks noGrp="1"/>
          </p:cNvSpPr>
          <p:nvPr>
            <p:ph type="ftr" sz="quarter" idx="12"/>
          </p:nvPr>
        </p:nvSpPr>
        <p:spPr>
          <a:xfrm>
            <a:off x="1600200" y="6513670"/>
            <a:ext cx="3907464" cy="274320"/>
          </a:xfrm>
        </p:spPr>
        <p:txBody>
          <a:bodyPr vert="horz" rtlCol="0"/>
          <a:lstStyle>
            <a:extLst/>
          </a:lstStyle>
          <a:p>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5B106E36-FD25-4E2D-B0AA-010F637433A0}" type="datetimeFigureOut">
              <a:rPr lang="ru-RU" smtClean="0"/>
              <a:pPr/>
              <a:t>21.04.2020</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a:xfrm>
            <a:off x="8641080" y="6514568"/>
            <a:ext cx="464288" cy="274320"/>
          </a:xfrm>
        </p:spPr>
        <p:txBody>
          <a:bodyPr/>
          <a:lstStyle>
            <a:extLst/>
          </a:lstStyle>
          <a:p>
            <a:fld id="{725C68B6-61C2-468F-89AB-4B9F7531AA68}" type="slidenum">
              <a:rPr lang="ru-RU" smtClean="0"/>
              <a:pPr/>
              <a:t>‹#›</a:t>
            </a:fld>
            <a:endParaRPr lang="ru-RU"/>
          </a:p>
        </p:txBody>
      </p:sp>
      <p:sp>
        <p:nvSpPr>
          <p:cNvPr id="10" name="Прямоугольник 9"/>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Прямоугольник 9"/>
          <p:cNvSpPr/>
          <p:nvPr/>
        </p:nvSpPr>
        <p:spPr>
          <a:xfrm>
            <a:off x="616744"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11" name="Прямоугольник 10"/>
          <p:cNvSpPr/>
          <p:nvPr/>
        </p:nvSpPr>
        <p:spPr>
          <a:xfrm>
            <a:off x="4800600"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2" name="Заголовок 1"/>
          <p:cNvSpPr>
            <a:spLocks noGrp="1"/>
          </p:cNvSpPr>
          <p:nvPr>
            <p:ph type="title"/>
          </p:nvPr>
        </p:nvSpPr>
        <p:spPr>
          <a:xfrm>
            <a:off x="457200" y="251948"/>
            <a:ext cx="8229600" cy="1143000"/>
          </a:xfrm>
        </p:spPr>
        <p:txBody>
          <a:bodyPr anchor="b"/>
          <a:lstStyle>
            <a:lvl1pPr>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362200"/>
            <a:ext cx="4040188" cy="3941763"/>
          </a:xfrm>
        </p:spPr>
        <p:txBody>
          <a:bodyPr lIns="91440"/>
          <a:lstStyle>
            <a:lvl1pPr>
              <a:defRPr sz="22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5B106E36-FD25-4E2D-B0AA-010F637433A0}" type="datetimeFigureOut">
              <a:rPr lang="ru-RU" smtClean="0"/>
              <a:pPr/>
              <a:t>21.04.2020</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a:xfrm>
            <a:off x="8641080" y="6514568"/>
            <a:ext cx="464288" cy="274320"/>
          </a:xfrm>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53218"/>
            <a:ext cx="8229600" cy="1143000"/>
          </a:xfrm>
        </p:spPr>
        <p:txBody>
          <a:bodyP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5B106E36-FD25-4E2D-B0AA-010F637433A0}" type="datetimeFigureOut">
              <a:rPr lang="ru-RU" smtClean="0"/>
              <a:pPr/>
              <a:t>21.04.2020</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725C68B6-61C2-468F-89AB-4B9F7531AA68}" type="slidenum">
              <a:rPr lang="ru-RU" smtClean="0"/>
              <a:pPr/>
              <a:t>‹#›</a:t>
            </a:fld>
            <a:endParaRPr lang="ru-RU"/>
          </a:p>
        </p:txBody>
      </p:sp>
      <p:sp>
        <p:nvSpPr>
          <p:cNvPr id="7" name="Прямоугольник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extLst/>
          </a:lstStyle>
          <a:p>
            <a:fld id="{5B106E36-FD25-4E2D-B0AA-010F637433A0}" type="datetimeFigureOut">
              <a:rPr lang="ru-RU" smtClean="0"/>
              <a:pPr/>
              <a:t>21.04.2020</a:t>
            </a:fld>
            <a:endParaRPr lang="ru-RU"/>
          </a:p>
        </p:txBody>
      </p:sp>
      <p:sp>
        <p:nvSpPr>
          <p:cNvPr id="3" name="Нижний колонтитул 2"/>
          <p:cNvSpPr>
            <a:spLocks noGrp="1"/>
          </p:cNvSpPr>
          <p:nvPr>
            <p:ph type="ftr" sz="quarter" idx="11"/>
          </p:nvPr>
        </p:nvSpPr>
        <p:spPr/>
        <p:txBody>
          <a:bodyPr/>
          <a:lstStyle>
            <a:extLst/>
          </a:lstStyle>
          <a:p>
            <a:endParaRPr lang="ru-RU"/>
          </a:p>
        </p:txBody>
      </p:sp>
      <p:sp>
        <p:nvSpPr>
          <p:cNvPr id="4" name="Номер слайда 3"/>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Прямоугольник 7"/>
          <p:cNvSpPr/>
          <p:nvPr/>
        </p:nvSpPr>
        <p:spPr>
          <a:xfrm>
            <a:off x="5057552" y="105765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4963136" y="304800"/>
            <a:ext cx="3931920" cy="762000"/>
          </a:xfrm>
        </p:spPr>
        <p:txBody>
          <a:bodyPr anchor="b"/>
          <a:lstStyle>
            <a:lvl1pPr marL="0" algn="r">
              <a:buNone/>
              <a:defRPr sz="2000" b="1"/>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9" name="Дата 8"/>
          <p:cNvSpPr>
            <a:spLocks noGrp="1"/>
          </p:cNvSpPr>
          <p:nvPr>
            <p:ph type="dt" sz="half" idx="10"/>
          </p:nvPr>
        </p:nvSpPr>
        <p:spPr>
          <a:xfrm>
            <a:off x="5562600" y="6513670"/>
            <a:ext cx="3002280" cy="274320"/>
          </a:xfrm>
        </p:spPr>
        <p:txBody>
          <a:bodyPr vert="horz" rtlCol="0"/>
          <a:lstStyle>
            <a:extLst/>
          </a:lstStyle>
          <a:p>
            <a:fld id="{5B106E36-FD25-4E2D-B0AA-010F637433A0}" type="datetimeFigureOut">
              <a:rPr lang="ru-RU" smtClean="0"/>
              <a:pPr/>
              <a:t>21.04.2020</a:t>
            </a:fld>
            <a:endParaRPr lang="ru-RU"/>
          </a:p>
        </p:txBody>
      </p:sp>
      <p:sp>
        <p:nvSpPr>
          <p:cNvPr id="10" name="Номер слайда 9"/>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725C68B6-61C2-468F-89AB-4B9F7531AA68}" type="slidenum">
              <a:rPr lang="ru-RU" smtClean="0"/>
              <a:pPr/>
              <a:t>‹#›</a:t>
            </a:fld>
            <a:endParaRPr lang="ru-RU"/>
          </a:p>
        </p:txBody>
      </p:sp>
      <p:sp>
        <p:nvSpPr>
          <p:cNvPr id="11" name="Нижний колонтитул 10"/>
          <p:cNvSpPr>
            <a:spLocks noGrp="1"/>
          </p:cNvSpPr>
          <p:nvPr>
            <p:ph type="ftr" sz="quarter" idx="12"/>
          </p:nvPr>
        </p:nvSpPr>
        <p:spPr>
          <a:xfrm>
            <a:off x="1600200" y="6513670"/>
            <a:ext cx="3907464" cy="274320"/>
          </a:xfrm>
        </p:spPr>
        <p:txBody>
          <a:bodyPr vert="horz" rtlCol="0"/>
          <a:lstStyle>
            <a:extLst/>
          </a:lstStyle>
          <a:p>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0443" y="4724400"/>
            <a:ext cx="5486400" cy="664536"/>
          </a:xfrm>
        </p:spPr>
        <p:txBody>
          <a:bodyPr anchor="b"/>
          <a:lstStyle>
            <a:lvl1pPr marL="0" algn="r">
              <a:buNone/>
              <a:defRPr sz="2000" b="1"/>
            </a:lvl1pPr>
            <a:extLst/>
          </a:lstStyle>
          <a:p>
            <a:r>
              <a:rPr kumimoji="0" lang="ru-RU" smtClean="0"/>
              <a:t>Образец заголовка</a:t>
            </a:r>
            <a:endParaRPr kumimoji="0" lang="en-US"/>
          </a:p>
        </p:txBody>
      </p:sp>
      <p:sp>
        <p:nvSpPr>
          <p:cNvPr id="4" name="Текст 3"/>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sp>
        <p:nvSpPr>
          <p:cNvPr id="13" name="Рисунок 12"/>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extLst/>
          </a:lstStyle>
          <a:p>
            <a:pPr marL="0" algn="l" rtl="0" eaLnBrk="1" latinLnBrk="0" hangingPunct="1"/>
            <a:r>
              <a:rPr kumimoji="0" lang="ru-RU" smtClean="0">
                <a:solidFill>
                  <a:schemeClr val="lt1"/>
                </a:solidFill>
                <a:latin typeface="+mn-lt"/>
                <a:ea typeface="+mn-ea"/>
                <a:cs typeface="+mn-cs"/>
              </a:rPr>
              <a:t>Вставка рисунка</a:t>
            </a:r>
            <a:endParaRPr kumimoji="0" lang="en-US" dirty="0">
              <a:solidFill>
                <a:schemeClr val="lt1"/>
              </a:solidFill>
              <a:latin typeface="+mn-lt"/>
              <a:ea typeface="+mn-ea"/>
              <a:cs typeface="+mn-cs"/>
            </a:endParaRPr>
          </a:p>
        </p:txBody>
      </p:sp>
      <p:sp>
        <p:nvSpPr>
          <p:cNvPr id="8" name="Дата 7"/>
          <p:cNvSpPr>
            <a:spLocks noGrp="1"/>
          </p:cNvSpPr>
          <p:nvPr>
            <p:ph type="dt" sz="half" idx="10"/>
          </p:nvPr>
        </p:nvSpPr>
        <p:spPr>
          <a:xfrm>
            <a:off x="5562600" y="6509004"/>
            <a:ext cx="3002280" cy="274320"/>
          </a:xfrm>
        </p:spPr>
        <p:txBody>
          <a:bodyPr vert="horz" rtlCol="0"/>
          <a:lstStyle>
            <a:extLst/>
          </a:lstStyle>
          <a:p>
            <a:fld id="{5B106E36-FD25-4E2D-B0AA-010F637433A0}" type="datetimeFigureOut">
              <a:rPr lang="ru-RU" smtClean="0"/>
              <a:pPr/>
              <a:t>21.04.2020</a:t>
            </a:fld>
            <a:endParaRPr lang="ru-RU"/>
          </a:p>
        </p:txBody>
      </p:sp>
      <p:sp>
        <p:nvSpPr>
          <p:cNvPr id="9" name="Номер слайда 8"/>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725C68B6-61C2-468F-89AB-4B9F7531AA68}" type="slidenum">
              <a:rPr lang="ru-RU" smtClean="0"/>
              <a:pPr/>
              <a:t>‹#›</a:t>
            </a:fld>
            <a:endParaRPr lang="ru-RU"/>
          </a:p>
        </p:txBody>
      </p:sp>
      <p:sp>
        <p:nvSpPr>
          <p:cNvPr id="10" name="Нижний колонтитул 9"/>
          <p:cNvSpPr>
            <a:spLocks noGrp="1"/>
          </p:cNvSpPr>
          <p:nvPr>
            <p:ph type="ftr" sz="quarter" idx="12"/>
          </p:nvPr>
        </p:nvSpPr>
        <p:spPr>
          <a:xfrm>
            <a:off x="1600200" y="6509004"/>
            <a:ext cx="3907464" cy="274320"/>
          </a:xfrm>
        </p:spPr>
        <p:txBody>
          <a:bodyPr vert="horz" rtlCol="0"/>
          <a:lstStyle>
            <a:extLst/>
          </a:lstStyle>
          <a:p>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Прямоугольник с двумя скругленными противолежащими углами 6"/>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Нижний колонтитул 2"/>
          <p:cNvSpPr>
            <a:spLocks noGrp="1"/>
          </p:cNvSpPr>
          <p:nvPr>
            <p:ph type="ftr" sz="quarter" idx="3"/>
          </p:nvPr>
        </p:nvSpPr>
        <p:spPr>
          <a:xfrm>
            <a:off x="1295400" y="6400800"/>
            <a:ext cx="4212264" cy="274320"/>
          </a:xfrm>
          <a:prstGeom prst="rect">
            <a:avLst/>
          </a:prstGeom>
        </p:spPr>
        <p:txBody>
          <a:bodyPr/>
          <a:lstStyle>
            <a:lvl1pPr algn="r" eaLnBrk="1" latinLnBrk="0" hangingPunct="1">
              <a:defRPr kumimoji="0" sz="1300">
                <a:solidFill>
                  <a:schemeClr val="bg2">
                    <a:tint val="60000"/>
                    <a:satMod val="155000"/>
                  </a:schemeClr>
                </a:solidFill>
              </a:defRPr>
            </a:lvl1pPr>
            <a:extLst/>
          </a:lstStyle>
          <a:p>
            <a:endParaRPr lang="ru-RU"/>
          </a:p>
        </p:txBody>
      </p:sp>
      <p:sp>
        <p:nvSpPr>
          <p:cNvPr id="14" name="Дата 13"/>
          <p:cNvSpPr>
            <a:spLocks noGrp="1"/>
          </p:cNvSpPr>
          <p:nvPr>
            <p:ph type="dt" sz="half" idx="2"/>
          </p:nvPr>
        </p:nvSpPr>
        <p:spPr>
          <a:xfrm>
            <a:off x="5562600" y="6400800"/>
            <a:ext cx="3002280" cy="274320"/>
          </a:xfrm>
          <a:prstGeom prst="rect">
            <a:avLst/>
          </a:prstGeom>
        </p:spPr>
        <p:txBody>
          <a:bodyPr/>
          <a:lstStyle>
            <a:lvl1pPr algn="l" eaLnBrk="1" latinLnBrk="0" hangingPunct="1">
              <a:defRPr kumimoji="0" sz="1300">
                <a:solidFill>
                  <a:schemeClr val="bg2">
                    <a:tint val="60000"/>
                    <a:satMod val="155000"/>
                  </a:schemeClr>
                </a:solidFill>
              </a:defRPr>
            </a:lvl1pPr>
            <a:extLst/>
          </a:lstStyle>
          <a:p>
            <a:fld id="{5B106E36-FD25-4E2D-B0AA-010F637433A0}" type="datetimeFigureOut">
              <a:rPr lang="ru-RU" smtClean="0"/>
              <a:pPr/>
              <a:t>21.04.2020</a:t>
            </a:fld>
            <a:endParaRPr lang="ru-RU"/>
          </a:p>
        </p:txBody>
      </p:sp>
      <p:sp>
        <p:nvSpPr>
          <p:cNvPr id="23" name="Номер слайда 22"/>
          <p:cNvSpPr>
            <a:spLocks noGrp="1"/>
          </p:cNvSpPr>
          <p:nvPr>
            <p:ph type="sldNum" sz="quarter" idx="4"/>
          </p:nvPr>
        </p:nvSpPr>
        <p:spPr>
          <a:xfrm>
            <a:off x="8638952" y="6514568"/>
            <a:ext cx="464288" cy="274320"/>
          </a:xfrm>
          <a:prstGeom prst="rect">
            <a:avLst/>
          </a:prstGeom>
        </p:spPr>
        <p:txBody>
          <a:bodyPr anchor="ctr"/>
          <a:lstStyle>
            <a:lvl1pPr algn="r" eaLnBrk="1" latinLnBrk="0" hangingPunct="1">
              <a:defRPr kumimoji="0" sz="1600">
                <a:solidFill>
                  <a:schemeClr val="tx2">
                    <a:shade val="90000"/>
                  </a:schemeClr>
                </a:solidFill>
                <a:effectLst/>
              </a:defRPr>
            </a:lvl1pPr>
            <a:extLst/>
          </a:lstStyle>
          <a:p>
            <a:fld id="{725C68B6-61C2-468F-89AB-4B9F7531AA68}" type="slidenum">
              <a:rPr lang="ru-RU" smtClean="0"/>
              <a:pPr/>
              <a:t>‹#›</a:t>
            </a:fld>
            <a:endParaRPr lang="ru-RU"/>
          </a:p>
        </p:txBody>
      </p:sp>
      <p:sp>
        <p:nvSpPr>
          <p:cNvPr id="22" name="Заголовок 21"/>
          <p:cNvSpPr>
            <a:spLocks noGrp="1"/>
          </p:cNvSpPr>
          <p:nvPr>
            <p:ph type="title"/>
          </p:nvPr>
        </p:nvSpPr>
        <p:spPr>
          <a:xfrm>
            <a:off x="457200" y="253536"/>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extLst/>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46237"/>
            <a:ext cx="8229600" cy="4526280"/>
          </a:xfrm>
          <a:prstGeom prst="rect">
            <a:avLst/>
          </a:prstGeom>
        </p:spPr>
        <p:txBody>
          <a:bodyPr>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marL="54864" algn="r" rtl="0" eaLnBrk="1" latinLnBrk="0" hangingPunct="1">
        <a:spcBef>
          <a:spcPct val="0"/>
        </a:spcBef>
        <a:buNone/>
        <a:defRPr kumimoji="0" sz="46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a:extLst/>
    </p:titleStyle>
    <p:bodyStyle>
      <a:lvl1pPr marL="292100" indent="-292100" algn="l" rtl="0" eaLnBrk="1" latinLnBrk="0" hangingPunct="1">
        <a:spcBef>
          <a:spcPts val="0"/>
        </a:spcBef>
        <a:buClr>
          <a:schemeClr val="accent1"/>
        </a:buClr>
        <a:buSzPct val="70000"/>
        <a:buFont typeface="Wingdings 2"/>
        <a:buChar char=""/>
        <a:defRPr kumimoji="0" sz="3200" kern="1200">
          <a:solidFill>
            <a:schemeClr val="tx1"/>
          </a:solidFill>
          <a:latin typeface="+mn-lt"/>
          <a:ea typeface="+mn-ea"/>
          <a:cs typeface="+mn-cs"/>
        </a:defRPr>
      </a:lvl1pPr>
      <a:lvl2pPr marL="640080" indent="-228600" algn="l" rtl="0" eaLnBrk="1" latinLnBrk="0" hangingPunct="1">
        <a:spcBef>
          <a:spcPts val="400"/>
        </a:spcBef>
        <a:buClr>
          <a:schemeClr val="accent2"/>
        </a:buClr>
        <a:buSzPct val="90000"/>
        <a:buFontTx/>
        <a:buChar char="•"/>
        <a:defRPr kumimoji="0" sz="2600" kern="1200">
          <a:solidFill>
            <a:schemeClr val="tx1"/>
          </a:solidFill>
          <a:latin typeface="+mn-lt"/>
          <a:ea typeface="+mn-ea"/>
          <a:cs typeface="+mn-cs"/>
        </a:defRPr>
      </a:lvl2pPr>
      <a:lvl3pPr marL="822960" indent="-192024" algn="l" rtl="0" eaLnBrk="1" latinLnBrk="0" hangingPunct="1">
        <a:spcBef>
          <a:spcPts val="400"/>
        </a:spcBef>
        <a:buClr>
          <a:schemeClr val="accent3"/>
        </a:buClr>
        <a:buSzPct val="100000"/>
        <a:buFont typeface="Wingdings 2"/>
        <a:buChar char=""/>
        <a:defRPr kumimoji="0" sz="2300" kern="1200">
          <a:solidFill>
            <a:schemeClr val="tx1"/>
          </a:solidFill>
          <a:latin typeface="+mn-lt"/>
          <a:ea typeface="+mn-ea"/>
          <a:cs typeface="+mn-cs"/>
        </a:defRPr>
      </a:lvl3pPr>
      <a:lvl4pPr marL="1005840" indent="-182880" algn="l" rtl="0" eaLnBrk="1" latinLnBrk="0" hangingPunct="1">
        <a:spcBef>
          <a:spcPts val="400"/>
        </a:spcBef>
        <a:buClr>
          <a:schemeClr val="accent3"/>
        </a:buClr>
        <a:buSzPct val="100000"/>
        <a:buFont typeface="Wingdings 2"/>
        <a:buChar char=""/>
        <a:defRPr kumimoji="0" sz="2000" kern="1200">
          <a:solidFill>
            <a:schemeClr val="tx1"/>
          </a:solidFill>
          <a:latin typeface="+mn-lt"/>
          <a:ea typeface="+mn-ea"/>
          <a:cs typeface="+mn-cs"/>
        </a:defRPr>
      </a:lvl4pPr>
      <a:lvl5pPr marL="1188720" indent="-182880" algn="l" rtl="0" eaLnBrk="1" latinLnBrk="0" hangingPunct="1">
        <a:spcBef>
          <a:spcPts val="400"/>
        </a:spcBef>
        <a:buClr>
          <a:schemeClr val="accent3"/>
        </a:buClr>
        <a:buSzPct val="100000"/>
        <a:buFont typeface="Wingdings 2"/>
        <a:buChar char=""/>
        <a:defRPr kumimoji="0"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idx="4294967295"/>
          </p:nvPr>
        </p:nvSpPr>
        <p:spPr>
          <a:xfrm>
            <a:off x="0" y="928688"/>
            <a:ext cx="7772400" cy="4714875"/>
          </a:xfrm>
        </p:spPr>
        <p:txBody>
          <a:bodyPr>
            <a:normAutofit/>
          </a:bodyPr>
          <a:lstStyle/>
          <a:p>
            <a:r>
              <a:rPr lang="ru-RU" sz="6000" b="1" i="1" dirty="0" smtClean="0"/>
              <a:t>Сельский киномеханик-</a:t>
            </a:r>
            <a:br>
              <a:rPr lang="ru-RU" sz="6000" b="1" i="1" dirty="0" smtClean="0"/>
            </a:br>
            <a:r>
              <a:rPr lang="ru-RU" sz="6000" b="1" i="1" dirty="0" smtClean="0"/>
              <a:t/>
            </a:r>
            <a:br>
              <a:rPr lang="ru-RU" sz="6000" b="1" i="1" dirty="0" smtClean="0"/>
            </a:br>
            <a:r>
              <a:rPr lang="ru-RU" sz="4000" b="1" i="1" dirty="0" smtClean="0"/>
              <a:t/>
            </a:r>
            <a:br>
              <a:rPr lang="ru-RU" sz="4000" b="1" i="1" dirty="0" smtClean="0"/>
            </a:br>
            <a:r>
              <a:rPr lang="ru-RU" sz="4000" b="1" i="1" dirty="0" smtClean="0"/>
              <a:t>киноустановки Ясная Поляна</a:t>
            </a:r>
            <a:endParaRPr lang="ru-RU" sz="4000" b="1" i="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dirty="0" smtClean="0"/>
              <a:t/>
            </a:r>
            <a:br>
              <a:rPr lang="ru-RU" dirty="0" smtClean="0"/>
            </a:br>
            <a:r>
              <a:rPr lang="ru-RU" dirty="0" smtClean="0"/>
              <a:t>Кадр  третий-                                         Котов Александр Григорьевич</a:t>
            </a:r>
            <a:endParaRPr lang="ru-RU" dirty="0"/>
          </a:p>
        </p:txBody>
      </p:sp>
      <p:pic>
        <p:nvPicPr>
          <p:cNvPr id="21507" name="Picture 3" descr="C:\Users\Артём\Desktop\001.jpg"/>
          <p:cNvPicPr>
            <a:picLocks noGrp="1" noChangeAspect="1" noChangeArrowheads="1"/>
          </p:cNvPicPr>
          <p:nvPr>
            <p:ph sz="half" idx="1"/>
          </p:nvPr>
        </p:nvPicPr>
        <p:blipFill>
          <a:blip r:embed="rId3"/>
          <a:stretch>
            <a:fillRect/>
          </a:stretch>
        </p:blipFill>
        <p:spPr bwMode="auto">
          <a:xfrm rot="5400000">
            <a:off x="245070" y="2183766"/>
            <a:ext cx="4296142" cy="3500462"/>
          </a:xfrm>
          <a:prstGeom prst="rect">
            <a:avLst/>
          </a:prstGeom>
          <a:noFill/>
        </p:spPr>
      </p:pic>
      <p:sp>
        <p:nvSpPr>
          <p:cNvPr id="8" name="Содержимое 7"/>
          <p:cNvSpPr>
            <a:spLocks noGrp="1"/>
          </p:cNvSpPr>
          <p:nvPr>
            <p:ph sz="half" idx="2"/>
          </p:nvPr>
        </p:nvSpPr>
        <p:spPr/>
        <p:txBody>
          <a:bodyPr>
            <a:normAutofit fontScale="92500" lnSpcReduction="20000"/>
          </a:bodyPr>
          <a:lstStyle/>
          <a:p>
            <a:r>
              <a:rPr lang="ru-RU" sz="2000" dirty="0" smtClean="0"/>
              <a:t> В декабре 1975 года Котов А.Г. вместе  с семьей переезжает из деревни </a:t>
            </a:r>
            <a:r>
              <a:rPr lang="ru-RU" sz="2000" dirty="0" err="1" smtClean="0"/>
              <a:t>Сохоть</a:t>
            </a:r>
            <a:r>
              <a:rPr lang="ru-RU" sz="2000" dirty="0" smtClean="0"/>
              <a:t>,  где он работал киномехаником,  в Ясную Поляну. И в январе 1976 года приступает к работе киномеханика в Ясно- Полянском СК. К этому времени уже установили новую широкоформатную двух постовую аппаратуру «КН-17». На которой демонстрировались как черно - белые так и цветные фильмы. В 1978 году он трагически погибает. Возвращаясь домой из Пошехонья  в Ясную Поляну  его сбивает машина.</a:t>
            </a:r>
            <a:endParaRPr lang="ru-RU" dirty="0"/>
          </a:p>
        </p:txBody>
      </p:sp>
      <p:pic>
        <p:nvPicPr>
          <p:cNvPr id="5" name="Picture 3" descr="C:\Users\Артём\Desktop\001.jpg"/>
          <p:cNvPicPr>
            <a:picLocks noChangeAspect="1" noChangeArrowheads="1"/>
          </p:cNvPicPr>
          <p:nvPr/>
        </p:nvPicPr>
        <p:blipFill>
          <a:blip r:embed="rId3"/>
          <a:stretch>
            <a:fillRect/>
          </a:stretch>
        </p:blipFill>
        <p:spPr bwMode="auto">
          <a:xfrm rot="5400000">
            <a:off x="245070" y="2255204"/>
            <a:ext cx="4296142" cy="3500462"/>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0" y="252413"/>
            <a:ext cx="8229600" cy="1143000"/>
          </a:xfrm>
        </p:spPr>
        <p:txBody>
          <a:bodyPr>
            <a:normAutofit fontScale="90000"/>
          </a:bodyPr>
          <a:lstStyle/>
          <a:p>
            <a:pPr algn="ctr"/>
            <a:r>
              <a:rPr lang="ru-RU" dirty="0" smtClean="0"/>
              <a:t>          Кадр четвертый-</a:t>
            </a:r>
            <a:br>
              <a:rPr lang="ru-RU" dirty="0" smtClean="0"/>
            </a:br>
            <a:r>
              <a:rPr lang="ru-RU" dirty="0" smtClean="0"/>
              <a:t>Кутузов  Виктор  Алексеевич</a:t>
            </a:r>
            <a:endParaRPr lang="ru-RU" dirty="0"/>
          </a:p>
        </p:txBody>
      </p:sp>
      <p:pic>
        <p:nvPicPr>
          <p:cNvPr id="23555" name="Picture 3" descr="C:\Users\Артём\Desktop\002.jpg"/>
          <p:cNvPicPr>
            <a:picLocks noGrp="1" noChangeAspect="1" noChangeArrowheads="1"/>
          </p:cNvPicPr>
          <p:nvPr>
            <p:ph sz="quarter" idx="4294967295"/>
          </p:nvPr>
        </p:nvPicPr>
        <p:blipFill>
          <a:blip r:embed="rId2"/>
          <a:stretch>
            <a:fillRect/>
          </a:stretch>
        </p:blipFill>
        <p:spPr bwMode="auto">
          <a:xfrm>
            <a:off x="571472" y="1571612"/>
            <a:ext cx="2982913" cy="4206875"/>
          </a:xfrm>
          <a:prstGeom prst="rect">
            <a:avLst/>
          </a:prstGeom>
          <a:noFill/>
        </p:spPr>
      </p:pic>
      <p:sp>
        <p:nvSpPr>
          <p:cNvPr id="9" name="Содержимое 8"/>
          <p:cNvSpPr>
            <a:spLocks noGrp="1"/>
          </p:cNvSpPr>
          <p:nvPr>
            <p:ph sz="quarter" idx="4294967295"/>
          </p:nvPr>
        </p:nvSpPr>
        <p:spPr>
          <a:xfrm>
            <a:off x="4100513" y="1500188"/>
            <a:ext cx="5043487" cy="4803775"/>
          </a:xfrm>
        </p:spPr>
        <p:txBody>
          <a:bodyPr>
            <a:normAutofit fontScale="55000" lnSpcReduction="20000"/>
          </a:bodyPr>
          <a:lstStyle/>
          <a:p>
            <a:r>
              <a:rPr lang="ru-RU" sz="2900" dirty="0" smtClean="0"/>
              <a:t>В 1978 году на работу киномехаником в Ясно- Полянский сельский </a:t>
            </a:r>
            <a:r>
              <a:rPr lang="ru-RU" sz="2900" dirty="0" smtClean="0"/>
              <a:t>Клуб </a:t>
            </a:r>
            <a:r>
              <a:rPr lang="ru-RU" sz="2900" dirty="0" smtClean="0"/>
              <a:t>приходит Кутузов В.А. Опытный, добросовестный работник, всегда следил за репертуаром фильмов, считал, что реклама ( афиша) , одна из главных задач для привлечения зрителя, поэтому афишам он уделял особое внимание, они всегда были  красочно  оформлены .</a:t>
            </a:r>
          </a:p>
          <a:p>
            <a:r>
              <a:rPr lang="ru-RU" sz="2900" dirty="0" smtClean="0"/>
              <a:t>На своем мотоцикле он развозил их по всей округе. В ноябре 1977 года в с. Ясная Поляна открыли новый типовой двухэтажный Дом Культуры, где на втором этаже располагалась киноаппаратная, оборудованная современной аппаратурой «Ксенон» «Вите, очень нравилось работать на «Ксеноне», вспоминает его жена Кутузова Александра Петровна, бывший работник Пошехонской киносети.  В 1984 году отработав     майские праздники  4 мая  он скончался от сердечного приступа.      </a:t>
            </a:r>
          </a:p>
          <a:p>
            <a:r>
              <a:rPr lang="ru-RU" sz="2900" dirty="0" smtClean="0"/>
              <a:t>Вот такая  трагическая   судьба у первых  4 киномехаников  </a:t>
            </a:r>
            <a:r>
              <a:rPr lang="ru-RU" sz="2900" dirty="0" err="1" smtClean="0"/>
              <a:t>Ясно-Полянского</a:t>
            </a:r>
            <a:r>
              <a:rPr lang="ru-RU" sz="2900" dirty="0" smtClean="0"/>
              <a:t> сельского Дома культуры.                                                                                                 </a:t>
            </a:r>
          </a:p>
          <a:p>
            <a:endParaRPr lang="ru-RU"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dirty="0" smtClean="0"/>
              <a:t>Кадр пятый-                                                Комаров Михаил Дмитриевич</a:t>
            </a:r>
            <a:endParaRPr lang="ru-RU" dirty="0"/>
          </a:p>
        </p:txBody>
      </p:sp>
      <p:pic>
        <p:nvPicPr>
          <p:cNvPr id="7" name="Содержимое 6" descr="005 (3).jpg"/>
          <p:cNvPicPr>
            <a:picLocks noGrp="1" noChangeAspect="1"/>
          </p:cNvPicPr>
          <p:nvPr>
            <p:ph idx="1"/>
          </p:nvPr>
        </p:nvPicPr>
        <p:blipFill>
          <a:blip r:embed="rId2"/>
          <a:stretch>
            <a:fillRect/>
          </a:stretch>
        </p:blipFill>
        <p:spPr>
          <a:xfrm>
            <a:off x="714348" y="1857364"/>
            <a:ext cx="2928958" cy="4061607"/>
          </a:xfrm>
        </p:spPr>
      </p:pic>
      <p:sp>
        <p:nvSpPr>
          <p:cNvPr id="9" name="Прямоугольник 8"/>
          <p:cNvSpPr/>
          <p:nvPr/>
        </p:nvSpPr>
        <p:spPr>
          <a:xfrm>
            <a:off x="3786182" y="1571613"/>
            <a:ext cx="4786346" cy="5078313"/>
          </a:xfrm>
          <a:prstGeom prst="rect">
            <a:avLst/>
          </a:prstGeom>
        </p:spPr>
        <p:txBody>
          <a:bodyPr wrap="square">
            <a:spAutoFit/>
          </a:bodyPr>
          <a:lstStyle/>
          <a:p>
            <a:r>
              <a:rPr lang="ru-RU" dirty="0" smtClean="0"/>
              <a:t>После окончания Быковского училища механизаторов в 1984году  Михаил Комаров  возвращается  в родной колхоз «Заветы Ильича», работает трактористом.  Так как  </a:t>
            </a:r>
            <a:r>
              <a:rPr lang="ru-RU" dirty="0" err="1" smtClean="0"/>
              <a:t>Ясно-Полянский</a:t>
            </a:r>
            <a:r>
              <a:rPr lang="ru-RU" dirty="0" smtClean="0"/>
              <a:t> СДК снова остается без киномеханика, а кино в те годы очень было востребовано, то к Михаилу обращаются с  просьбой выручить, поработать киномехаником. Знания  работы киномеханика он получил еще мальчишкой, часами просиживая в кинобудке у своего дядя Толи- Грибова  А.А. Затем он уходит в армию. За 2 года его службы, в </a:t>
            </a:r>
            <a:r>
              <a:rPr lang="ru-RU" dirty="0" err="1" smtClean="0"/>
              <a:t>Ясно_</a:t>
            </a:r>
            <a:r>
              <a:rPr lang="ru-RU" dirty="0" smtClean="0"/>
              <a:t>- Полянском ЦДК успело поработать несколько человек. Отслужив в армии Михаил снова приступает к работе  уже на современной  аппаратуре                       « 23 КПК», отработав  на ней до 1990 года.</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0" y="252413"/>
            <a:ext cx="8229600" cy="1143000"/>
          </a:xfrm>
        </p:spPr>
        <p:txBody>
          <a:bodyPr>
            <a:normAutofit fontScale="90000"/>
          </a:bodyPr>
          <a:lstStyle/>
          <a:p>
            <a:pPr algn="l"/>
            <a:r>
              <a:rPr lang="ru-RU" dirty="0" smtClean="0"/>
              <a:t>    Современная  киноустановка «КПК -23 » </a:t>
            </a:r>
            <a:endParaRPr lang="ru-RU" dirty="0"/>
          </a:p>
        </p:txBody>
      </p:sp>
      <p:pic>
        <p:nvPicPr>
          <p:cNvPr id="25602" name="Picture 2" descr="C:\Users\Артём\Desktop\SAM_2208.JPG"/>
          <p:cNvPicPr>
            <a:picLocks noGrp="1" noChangeAspect="1" noChangeArrowheads="1"/>
          </p:cNvPicPr>
          <p:nvPr>
            <p:ph sz="quarter" idx="4294967295"/>
          </p:nvPr>
        </p:nvPicPr>
        <p:blipFill>
          <a:blip r:embed="rId2" cstate="print"/>
          <a:stretch>
            <a:fillRect/>
          </a:stretch>
        </p:blipFill>
        <p:spPr bwMode="auto">
          <a:xfrm>
            <a:off x="1819776" y="2000240"/>
            <a:ext cx="5181082" cy="4102101"/>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sz="4000" dirty="0" smtClean="0"/>
              <a:t>Кадр шестой-                                     </a:t>
            </a:r>
            <a:r>
              <a:rPr lang="ru-RU" sz="4000" dirty="0" err="1" smtClean="0"/>
              <a:t>Полубабкин</a:t>
            </a:r>
            <a:r>
              <a:rPr lang="ru-RU" sz="4000" dirty="0" smtClean="0"/>
              <a:t> Владимир Борисович</a:t>
            </a:r>
            <a:endParaRPr lang="ru-RU" sz="4000" dirty="0"/>
          </a:p>
        </p:txBody>
      </p:sp>
      <p:pic>
        <p:nvPicPr>
          <p:cNvPr id="7170" name="Picture 2" descr="C:\Users\Артём\Pictures\2016-05-17\001.jpg"/>
          <p:cNvPicPr>
            <a:picLocks noGrp="1" noChangeAspect="1" noChangeArrowheads="1"/>
          </p:cNvPicPr>
          <p:nvPr>
            <p:ph sz="quarter" idx="2"/>
          </p:nvPr>
        </p:nvPicPr>
        <p:blipFill>
          <a:blip r:embed="rId2"/>
          <a:stretch>
            <a:fillRect/>
          </a:stretch>
        </p:blipFill>
        <p:spPr>
          <a:xfrm>
            <a:off x="714348" y="2428868"/>
            <a:ext cx="3143272" cy="4080706"/>
          </a:xfrm>
        </p:spPr>
      </p:pic>
      <p:sp>
        <p:nvSpPr>
          <p:cNvPr id="6" name="Содержимое 5"/>
          <p:cNvSpPr>
            <a:spLocks noGrp="1"/>
          </p:cNvSpPr>
          <p:nvPr>
            <p:ph sz="quarter" idx="4"/>
          </p:nvPr>
        </p:nvSpPr>
        <p:spPr>
          <a:xfrm>
            <a:off x="4572000" y="2357430"/>
            <a:ext cx="4114801" cy="4143404"/>
          </a:xfrm>
        </p:spPr>
        <p:txBody>
          <a:bodyPr>
            <a:normAutofit fontScale="92500"/>
          </a:bodyPr>
          <a:lstStyle/>
          <a:p>
            <a:r>
              <a:rPr lang="ru-RU" dirty="0" smtClean="0"/>
              <a:t>После окончания института  связи пришел  работать на Пошехонский  отдел связи. В вечернее время  самоучка киномеханик  подрабатывал, крутя кино  в Ясной Поляне. Со  временем сокращалось число зрителей, интерес к работе угас. Владимир женился и переехал из Ясной Поляны  в Пошехонье. На этом его карьера киномеханика закончилась.</a:t>
            </a:r>
            <a:endParaRPr lang="ru-RU"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3200" dirty="0" smtClean="0"/>
              <a:t>Кадр седьмой –</a:t>
            </a:r>
            <a:br>
              <a:rPr lang="ru-RU" sz="3200" dirty="0" smtClean="0"/>
            </a:br>
            <a:r>
              <a:rPr lang="ru-RU" sz="3200" dirty="0" smtClean="0"/>
              <a:t>Виноградова Елена Николаевна</a:t>
            </a:r>
            <a:endParaRPr lang="ru-RU" sz="3200" dirty="0"/>
          </a:p>
        </p:txBody>
      </p:sp>
      <p:sp>
        <p:nvSpPr>
          <p:cNvPr id="7" name="Содержимое 6"/>
          <p:cNvSpPr>
            <a:spLocks noGrp="1"/>
          </p:cNvSpPr>
          <p:nvPr>
            <p:ph sz="quarter" idx="4"/>
          </p:nvPr>
        </p:nvSpPr>
        <p:spPr/>
        <p:txBody>
          <a:bodyPr>
            <a:normAutofit lnSpcReduction="10000"/>
          </a:bodyPr>
          <a:lstStyle/>
          <a:p>
            <a:r>
              <a:rPr lang="ru-RU" dirty="0" smtClean="0"/>
              <a:t> Дом культуры остался без киномеханика. И пришлось директору Дома культуры Е.Н. Виноградовой самостоятельно осваивать эту профессию. В начале было трудно,  а потом  зарядить ленту  могла с закрытыми глазами.              В 2003 году сельские киноустановки  были закрыты.</a:t>
            </a:r>
          </a:p>
        </p:txBody>
      </p:sp>
      <p:pic>
        <p:nvPicPr>
          <p:cNvPr id="21506" name="Picture 2" descr="C:\Users\Артём\Desktop\годы молодые.jpg"/>
          <p:cNvPicPr>
            <a:picLocks noGrp="1" noChangeAspect="1" noChangeArrowheads="1"/>
          </p:cNvPicPr>
          <p:nvPr>
            <p:ph sz="quarter" idx="2"/>
          </p:nvPr>
        </p:nvPicPr>
        <p:blipFill>
          <a:blip r:embed="rId2"/>
          <a:srcRect/>
          <a:stretch>
            <a:fillRect/>
          </a:stretch>
        </p:blipFill>
        <p:spPr bwMode="auto">
          <a:xfrm>
            <a:off x="500034" y="1428736"/>
            <a:ext cx="3786214" cy="5146284"/>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4294967295"/>
          </p:nvPr>
        </p:nvSpPr>
        <p:spPr>
          <a:xfrm>
            <a:off x="0" y="1600200"/>
            <a:ext cx="8229600" cy="4525963"/>
          </a:xfrm>
        </p:spPr>
        <p:txBody>
          <a:bodyPr>
            <a:normAutofit fontScale="92500" lnSpcReduction="20000"/>
          </a:bodyPr>
          <a:lstStyle/>
          <a:p>
            <a:pPr>
              <a:buNone/>
            </a:pPr>
            <a:r>
              <a:rPr lang="ru-RU" dirty="0" smtClean="0"/>
              <a:t>    В последние года телевидение вытеснило кино, интерес к кинофильмам у населения угас, люди  предпочитают посмотреть кино, сидя дома, у  телевизора. Так и у нас в районе все сельские установки прекратили свою деятельность. Кино ушло в прошлое, но нет-нет да и наступит ностальгия по тем временам. Остаются только надеяться, что придет время и кино снова станет востребовано, зритель придет в кинозал и как в далеком прошлом снова будет звучать  «Сапожник, давай! »</a:t>
            </a:r>
            <a:endParaRPr lang="ru-RU" dirty="0"/>
          </a:p>
        </p:txBody>
      </p:sp>
    </p:spTree>
  </p:cSld>
  <p:clrMapOvr>
    <a:masterClrMapping/>
  </p:clrMapOvr>
  <p:transition>
    <p:cu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Роль кино в жизни человека</a:t>
            </a:r>
            <a:endParaRPr lang="ru-RU" dirty="0"/>
          </a:p>
        </p:txBody>
      </p:sp>
      <p:sp>
        <p:nvSpPr>
          <p:cNvPr id="3" name="Содержимое 2"/>
          <p:cNvSpPr>
            <a:spLocks noGrp="1"/>
          </p:cNvSpPr>
          <p:nvPr>
            <p:ph idx="1"/>
          </p:nvPr>
        </p:nvSpPr>
        <p:spPr/>
        <p:txBody>
          <a:bodyPr>
            <a:noAutofit/>
          </a:bodyPr>
          <a:lstStyle/>
          <a:p>
            <a:r>
              <a:rPr lang="ru-RU" sz="2000" dirty="0" smtClean="0"/>
              <a:t>Кино явилось миру в конце 19 века. Как занимательный аттракцион с «оживающими»  картинками и фотографиями, но уже в начале 20 века открылись его огромные возможности, информационные и эстетические. Первые короткие фильмы, черно-белые, немые, начали завоёвывать  популярность у масс зрителей. Кино документально  отражало  действительность, популяризовало науку и технику,  агитировало  и воспитывало  эстетически и этически.     В свое время В.И.Ленин назвал кино самым массовым их всех искусств. Это определение хорошо характеризует роль кино в жизни человеческого общества, его популярность у масс, его огромную воспитательскую силу. Состояние сети кинопроката на начало 1950- </a:t>
            </a:r>
            <a:r>
              <a:rPr lang="ru-RU" sz="2000" dirty="0" err="1" smtClean="0"/>
              <a:t>х</a:t>
            </a:r>
            <a:r>
              <a:rPr lang="ru-RU" sz="2000" dirty="0" smtClean="0"/>
              <a:t>  годов прошлого столетия позволяет говорить о том, что большая часть населения нашей страны не имела возможности удовлетворять свои запросы в плане кино, особенно это касалось сельских жителей, для этого существовали так называемые «сельские гужевые кинопередвижки.</a:t>
            </a:r>
            <a:endParaRPr lang="ru-RU" sz="20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одержимое 3"/>
          <p:cNvSpPr>
            <a:spLocks noGrp="1"/>
          </p:cNvSpPr>
          <p:nvPr>
            <p:ph idx="4294967295"/>
          </p:nvPr>
        </p:nvSpPr>
        <p:spPr>
          <a:xfrm>
            <a:off x="0" y="428625"/>
            <a:ext cx="8401050" cy="642938"/>
          </a:xfrm>
        </p:spPr>
        <p:txBody>
          <a:bodyPr>
            <a:normAutofit fontScale="77500" lnSpcReduction="20000"/>
          </a:bodyPr>
          <a:lstStyle/>
          <a:p>
            <a:r>
              <a:rPr lang="ru-RU" sz="3100" dirty="0" smtClean="0"/>
              <a:t>                       </a:t>
            </a:r>
            <a:r>
              <a:rPr lang="ru-RU" sz="4000" dirty="0" smtClean="0"/>
              <a:t>Ясно- Полянский сельский клуб  </a:t>
            </a:r>
          </a:p>
        </p:txBody>
      </p:sp>
      <p:pic>
        <p:nvPicPr>
          <p:cNvPr id="5" name="Picture 3" descr="C:\Users\Артём\Desktop\2018-10-20\001 (2).jpg"/>
          <p:cNvPicPr>
            <a:picLocks noChangeAspect="1" noChangeArrowheads="1"/>
          </p:cNvPicPr>
          <p:nvPr/>
        </p:nvPicPr>
        <p:blipFill>
          <a:blip r:embed="rId2"/>
          <a:srcRect/>
          <a:stretch>
            <a:fillRect/>
          </a:stretch>
        </p:blipFill>
        <p:spPr bwMode="auto">
          <a:xfrm>
            <a:off x="714348" y="1428736"/>
            <a:ext cx="7358114" cy="4934796"/>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85720" y="500043"/>
            <a:ext cx="8643998" cy="6124754"/>
          </a:xfrm>
          <a:prstGeom prst="rect">
            <a:avLst/>
          </a:prstGeom>
        </p:spPr>
        <p:txBody>
          <a:bodyPr wrap="square" anchor="ctr" anchorCtr="0">
            <a:spAutoFit/>
          </a:bodyPr>
          <a:lstStyle/>
          <a:p>
            <a:r>
              <a:rPr lang="ru-RU" sz="2400" dirty="0" smtClean="0"/>
              <a:t>      </a:t>
            </a:r>
            <a:r>
              <a:rPr lang="ru-RU" sz="2800" dirty="0" smtClean="0"/>
              <a:t>Ясно- Полянский сельский клуб был  построен в 1940 годы на средства колхоза. В клубе проходили все праздничные мероприятия, колхозные собрания. Только в конце 50-х годов в нем стали демонстрироваться фильмы «Кинопередвижками».</a:t>
            </a:r>
          </a:p>
          <a:p>
            <a:r>
              <a:rPr lang="ru-RU" sz="2800" dirty="0" smtClean="0"/>
              <a:t>В летнее время фильмы показывали на улице, под открытым небом. Посмотреть кино собирались  жители деревень  Ясная Поляна,  </a:t>
            </a:r>
            <a:r>
              <a:rPr lang="ru-RU" sz="2800" dirty="0" err="1" smtClean="0"/>
              <a:t>Рогалево</a:t>
            </a:r>
            <a:r>
              <a:rPr lang="ru-RU" sz="2800" dirty="0" smtClean="0"/>
              <a:t>, Рождествено, </a:t>
            </a:r>
            <a:r>
              <a:rPr lang="ru-RU" sz="2800" dirty="0" err="1" smtClean="0"/>
              <a:t>Кученево</a:t>
            </a:r>
            <a:r>
              <a:rPr lang="ru-RU" sz="2800" dirty="0" smtClean="0"/>
              <a:t> и </a:t>
            </a:r>
            <a:r>
              <a:rPr lang="ru-RU" sz="2800" dirty="0" err="1" smtClean="0"/>
              <a:t>Чулково</a:t>
            </a:r>
            <a:r>
              <a:rPr lang="ru-RU" sz="2800" dirty="0" smtClean="0"/>
              <a:t>. В 1960 году в клубе установили первую киноаппаратуру. «Украина -5» , узкопленочную,  имела один пост, поэтому во время показа кино были большие перерывы , для того чтобы перезарядить аппаратуру.                                                                                           </a:t>
            </a:r>
            <a:endParaRPr lang="ru-RU" sz="28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Киноаппаратура «Украина -5»</a:t>
            </a:r>
            <a:endParaRPr lang="ru-RU" dirty="0"/>
          </a:p>
        </p:txBody>
      </p:sp>
      <p:pic>
        <p:nvPicPr>
          <p:cNvPr id="3075" name="Picture 3" descr="H:\1436503091307519713.jpg"/>
          <p:cNvPicPr>
            <a:picLocks noGrp="1" noChangeAspect="1" noChangeArrowheads="1"/>
          </p:cNvPicPr>
          <p:nvPr>
            <p:ph idx="1"/>
          </p:nvPr>
        </p:nvPicPr>
        <p:blipFill>
          <a:blip r:embed="rId3"/>
          <a:stretch>
            <a:fillRect/>
          </a:stretch>
        </p:blipFill>
        <p:spPr bwMode="auto">
          <a:xfrm>
            <a:off x="1528762" y="1861344"/>
            <a:ext cx="6086475" cy="4095750"/>
          </a:xfrm>
          <a:prstGeom prst="rect">
            <a:avLst/>
          </a:prstGeom>
          <a:noFill/>
        </p:spPr>
      </p:pic>
      <p:graphicFrame>
        <p:nvGraphicFramePr>
          <p:cNvPr id="3074" name="Object 2"/>
          <p:cNvGraphicFramePr>
            <a:graphicFrameLocks noChangeAspect="1"/>
          </p:cNvGraphicFramePr>
          <p:nvPr/>
        </p:nvGraphicFramePr>
        <p:xfrm>
          <a:off x="3952875" y="3182938"/>
          <a:ext cx="1236663" cy="490537"/>
        </p:xfrm>
        <a:graphic>
          <a:graphicData uri="http://schemas.openxmlformats.org/presentationml/2006/ole">
            <p:oleObj spid="_x0000_s3074" name="Объект упаковщика для оболочки" showAsIcon="1" r:id="rId4" imgW="1236600" imgH="491040" progId="Package">
              <p:embed/>
            </p:oleObj>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l"/>
            <a:r>
              <a:rPr lang="ru-RU" dirty="0" smtClean="0"/>
              <a:t>                 Кадр  первый –                                             Грибов Анатолий Алексеевич</a:t>
            </a:r>
            <a:endParaRPr lang="ru-RU" dirty="0"/>
          </a:p>
        </p:txBody>
      </p:sp>
      <p:sp>
        <p:nvSpPr>
          <p:cNvPr id="3" name="Содержимое 2"/>
          <p:cNvSpPr>
            <a:spLocks noGrp="1"/>
          </p:cNvSpPr>
          <p:nvPr>
            <p:ph idx="1"/>
          </p:nvPr>
        </p:nvSpPr>
        <p:spPr/>
        <p:txBody>
          <a:bodyPr>
            <a:normAutofit fontScale="85000" lnSpcReduction="10000"/>
          </a:bodyPr>
          <a:lstStyle/>
          <a:p>
            <a:r>
              <a:rPr lang="ru-RU" sz="2400" dirty="0" smtClean="0"/>
              <a:t>Первым киномехаником в </a:t>
            </a:r>
            <a:r>
              <a:rPr lang="ru-RU" sz="2400" dirty="0"/>
              <a:t> </a:t>
            </a:r>
            <a:r>
              <a:rPr lang="ru-RU" sz="2400" dirty="0" smtClean="0"/>
              <a:t>клубе  был Анатолий Алексеевич  Грибов  .Он  проработал киномехаником  Ясно- Полянского сельского клуба с 1960- 1962 год.  В 1970 году   он снова возвращается на прежнее место работы  Пять лет, шесть раз в неделю в любую погоду, дождь ли, сильный мороз из Пошехонья на своем стареньком  «Минске» спешил  он на работу, чтобы порадовать зрителей . Народ любил посмотреть  кино, поэтому в клубе не хватало посадочных мест, ребятишки  сидели на полу перед сценой, а молодежь любила на «галерке» у каминов. Более ста человек собиралось на хороший фильм. Особенно любили посмотреть индийские фильмы. </a:t>
            </a:r>
          </a:p>
          <a:p>
            <a:r>
              <a:rPr lang="ru-RU" sz="2400" dirty="0" smtClean="0"/>
              <a:t>Как то вечером, возвращаясь с работы, на своем мотоцикле Анатолий Алексеевич  попал в аварию,  ему ампутировали ногу, получил инвалидность. На этом его трудовая деятельность в Ясно- Полянском сельском клубе закончилась.</a:t>
            </a:r>
          </a:p>
          <a:p>
            <a:r>
              <a:rPr lang="ru-RU" sz="2400" dirty="0" smtClean="0"/>
              <a:t> </a:t>
            </a:r>
            <a:endParaRPr lang="ru-RU" dirty="0" smtClean="0"/>
          </a:p>
          <a:p>
            <a:endParaRPr lang="ru-RU"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2016-05-17\001.jpg"/>
          <p:cNvPicPr>
            <a:picLocks noGrp="1" noChangeAspect="1" noChangeArrowheads="1"/>
          </p:cNvPicPr>
          <p:nvPr>
            <p:ph idx="4294967295"/>
          </p:nvPr>
        </p:nvPicPr>
        <p:blipFill>
          <a:blip r:embed="rId2"/>
          <a:stretch>
            <a:fillRect/>
          </a:stretch>
        </p:blipFill>
        <p:spPr bwMode="auto">
          <a:xfrm>
            <a:off x="1000100" y="1500174"/>
            <a:ext cx="7011987" cy="4714908"/>
          </a:xfrm>
          <a:prstGeom prst="rect">
            <a:avLst/>
          </a:prstGeom>
          <a:noFill/>
        </p:spPr>
      </p:pic>
      <p:sp>
        <p:nvSpPr>
          <p:cNvPr id="2" name="Заголовок 1"/>
          <p:cNvSpPr>
            <a:spLocks noGrp="1"/>
          </p:cNvSpPr>
          <p:nvPr>
            <p:ph type="title" idx="4294967295"/>
          </p:nvPr>
        </p:nvSpPr>
        <p:spPr>
          <a:xfrm>
            <a:off x="571472" y="-285750"/>
            <a:ext cx="8572528" cy="1785924"/>
          </a:xfrm>
        </p:spPr>
        <p:txBody>
          <a:bodyPr>
            <a:normAutofit/>
          </a:bodyPr>
          <a:lstStyle/>
          <a:p>
            <a:pPr algn="l"/>
            <a:r>
              <a:rPr lang="ru-RU" sz="3100" dirty="0" smtClean="0"/>
              <a:t>Праздник «День кино»Работники кино Пошехонского района        1976год</a:t>
            </a:r>
            <a:r>
              <a:rPr lang="ru-RU" dirty="0" smtClean="0"/>
              <a:t>.</a:t>
            </a:r>
            <a:endParaRPr lang="ru-RU" dirty="0"/>
          </a:p>
        </p:txBody>
      </p:sp>
      <p:pic>
        <p:nvPicPr>
          <p:cNvPr id="4" name="Picture 2" descr="H:\2016-05-17\001.jpg"/>
          <p:cNvPicPr>
            <a:picLocks noChangeAspect="1" noChangeArrowheads="1"/>
          </p:cNvPicPr>
          <p:nvPr/>
        </p:nvPicPr>
        <p:blipFill>
          <a:blip r:embed="rId2"/>
          <a:stretch>
            <a:fillRect/>
          </a:stretch>
        </p:blipFill>
        <p:spPr bwMode="auto">
          <a:xfrm>
            <a:off x="928662" y="1349664"/>
            <a:ext cx="7462473" cy="5017818"/>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1472" y="214290"/>
            <a:ext cx="8229600" cy="1143000"/>
          </a:xfrm>
        </p:spPr>
        <p:txBody>
          <a:bodyPr>
            <a:normAutofit fontScale="90000"/>
          </a:bodyPr>
          <a:lstStyle/>
          <a:p>
            <a:pPr algn="ctr"/>
            <a:r>
              <a:rPr lang="ru-RU" dirty="0" smtClean="0"/>
              <a:t>Кадр    второй-                         Красильников Сергей </a:t>
            </a:r>
            <a:r>
              <a:rPr lang="ru-RU" dirty="0"/>
              <a:t>С</a:t>
            </a:r>
            <a:r>
              <a:rPr lang="ru-RU" dirty="0" smtClean="0"/>
              <a:t>ергеевич</a:t>
            </a:r>
            <a:endParaRPr lang="ru-RU" dirty="0"/>
          </a:p>
        </p:txBody>
      </p:sp>
      <p:pic>
        <p:nvPicPr>
          <p:cNvPr id="6146" name="Picture 2" descr="H:\2016-05-17\003.jpg"/>
          <p:cNvPicPr>
            <a:picLocks noGrp="1" noChangeAspect="1" noChangeArrowheads="1"/>
          </p:cNvPicPr>
          <p:nvPr>
            <p:ph idx="1"/>
          </p:nvPr>
        </p:nvPicPr>
        <p:blipFill>
          <a:blip r:embed="rId2"/>
          <a:srcRect/>
          <a:stretch>
            <a:fillRect/>
          </a:stretch>
        </p:blipFill>
        <p:spPr bwMode="auto">
          <a:xfrm>
            <a:off x="1357290" y="1714488"/>
            <a:ext cx="6286544" cy="4429155"/>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4294967295"/>
          </p:nvPr>
        </p:nvSpPr>
        <p:spPr>
          <a:xfrm>
            <a:off x="428596" y="785794"/>
            <a:ext cx="7801004" cy="5340369"/>
          </a:xfrm>
        </p:spPr>
        <p:txBody>
          <a:bodyPr>
            <a:normAutofit fontScale="77500" lnSpcReduction="20000"/>
          </a:bodyPr>
          <a:lstStyle/>
          <a:p>
            <a:pPr>
              <a:buNone/>
            </a:pPr>
            <a:r>
              <a:rPr lang="ru-RU" sz="2800" dirty="0" smtClean="0"/>
              <a:t>        В 1960г. восемнадцатилетнего Сергея Красильникова колхоз «Заветы Ильича» направляет на учебу в </a:t>
            </a:r>
            <a:r>
              <a:rPr lang="ru-RU" sz="2800" dirty="0" err="1" smtClean="0"/>
              <a:t>Переяславскую</a:t>
            </a:r>
            <a:r>
              <a:rPr lang="ru-RU" sz="2800" dirty="0" smtClean="0"/>
              <a:t> </a:t>
            </a:r>
            <a:r>
              <a:rPr lang="ru-RU" sz="2800" dirty="0" smtClean="0"/>
              <a:t>школу киномехаников.  После </a:t>
            </a:r>
            <a:r>
              <a:rPr lang="ru-RU" sz="2800" dirty="0"/>
              <a:t>о</a:t>
            </a:r>
            <a:r>
              <a:rPr lang="ru-RU" sz="2800" dirty="0" smtClean="0"/>
              <a:t>кончания её осенью 1962года он приступает к работе киномеханика в </a:t>
            </a:r>
            <a:r>
              <a:rPr lang="ru-RU" sz="2800" dirty="0" err="1" smtClean="0"/>
              <a:t>Ясно-Полянский</a:t>
            </a:r>
            <a:r>
              <a:rPr lang="ru-RU" sz="2800" dirty="0" smtClean="0"/>
              <a:t> сельский клуб. Темноволосый   красавец сразу покорил сердца многих деревенских девушек, умел играть на баяне, хорошо пел. Но по натуре он был молчун. Популярное в то  время выражение «Сапожник» его очень обижало. </a:t>
            </a:r>
          </a:p>
          <a:p>
            <a:pPr>
              <a:buNone/>
            </a:pPr>
            <a:r>
              <a:rPr lang="ru-RU" sz="2800" dirty="0" smtClean="0"/>
              <a:t>       Вспоминает бывшая заведующая клубом Нечаева Галина Николаевна:  «Бывало ждем во время перерыва 5, 10 минут, а он все не начинает, молодежь кричит «Сапожник, давай!»; - Я пойду в кинобудку, а там замок. Через речку к нему домой: «Сережа, ты что ушел-то, люди ждут , а он отвечает: « Мне последнюю часть не довезли…» Вот такие казусы случались во время киносеанса. В 1970 году он тяжело </a:t>
            </a:r>
            <a:r>
              <a:rPr lang="ru-RU" sz="2800" dirty="0"/>
              <a:t>з</a:t>
            </a:r>
            <a:r>
              <a:rPr lang="ru-RU" sz="2800" dirty="0" smtClean="0"/>
              <a:t>аболел  и ему назначили инвалидность.</a:t>
            </a:r>
            <a:endParaRPr lang="ru-RU" sz="2800"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Литейная">
  <a:themeElements>
    <a:clrScheme name="Литейная">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Литейная">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Литейная">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Foundry</Template>
  <TotalTime>530</TotalTime>
  <Words>1134</Words>
  <PresentationFormat>Экран (4:3)</PresentationFormat>
  <Paragraphs>31</Paragraphs>
  <Slides>16</Slides>
  <Notes>2</Notes>
  <HiddenSlides>0</HiddenSlides>
  <MMClips>0</MMClips>
  <ScaleCrop>false</ScaleCrop>
  <HeadingPairs>
    <vt:vector size="6" baseType="variant">
      <vt:variant>
        <vt:lpstr>Тема</vt:lpstr>
      </vt:variant>
      <vt:variant>
        <vt:i4>1</vt:i4>
      </vt:variant>
      <vt:variant>
        <vt:lpstr>Внедренные серверы OLE</vt:lpstr>
      </vt:variant>
      <vt:variant>
        <vt:i4>1</vt:i4>
      </vt:variant>
      <vt:variant>
        <vt:lpstr>Заголовки слайдов</vt:lpstr>
      </vt:variant>
      <vt:variant>
        <vt:i4>16</vt:i4>
      </vt:variant>
    </vt:vector>
  </HeadingPairs>
  <TitlesOfParts>
    <vt:vector size="18" baseType="lpstr">
      <vt:lpstr>Литейная</vt:lpstr>
      <vt:lpstr>Объект упаковщика для оболочки</vt:lpstr>
      <vt:lpstr>Сельский киномеханик-   киноустановки Ясная Поляна</vt:lpstr>
      <vt:lpstr>Роль кино в жизни человека</vt:lpstr>
      <vt:lpstr>Слайд 3</vt:lpstr>
      <vt:lpstr>Слайд 4</vt:lpstr>
      <vt:lpstr>Киноаппаратура «Украина -5»</vt:lpstr>
      <vt:lpstr>                 Кадр  первый –                                             Грибов Анатолий Алексеевич</vt:lpstr>
      <vt:lpstr>Праздник «День кино»Работники кино Пошехонского района        1976год.</vt:lpstr>
      <vt:lpstr>Кадр    второй-                         Красильников Сергей Сергеевич</vt:lpstr>
      <vt:lpstr>Слайд 9</vt:lpstr>
      <vt:lpstr> Кадр  третий-                                         Котов Александр Григорьевич</vt:lpstr>
      <vt:lpstr>          Кадр четвертый- Кутузов  Виктор  Алексеевич</vt:lpstr>
      <vt:lpstr>Кадр пятый-                                                Комаров Михаил Дмитриевич</vt:lpstr>
      <vt:lpstr>    Современная  киноустановка «КПК -23 » </vt:lpstr>
      <vt:lpstr>Кадр шестой-                                     Полубабкин Владимир Борисович</vt:lpstr>
      <vt:lpstr>Кадр седьмой – Виноградова Елена Николаевна</vt:lpstr>
      <vt:lpstr>Слайд 16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Сельский киномеханик- </dc:title>
  <dc:creator>Артём</dc:creator>
  <cp:lastModifiedBy>елена</cp:lastModifiedBy>
  <cp:revision>60</cp:revision>
  <dcterms:created xsi:type="dcterms:W3CDTF">2016-05-14T18:36:12Z</dcterms:created>
  <dcterms:modified xsi:type="dcterms:W3CDTF">2020-04-21T04:16:50Z</dcterms:modified>
</cp:coreProperties>
</file>